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Metadata/LabelInfo.xml" ContentType="application/vnd.ms-office.classificationlabel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0.svg" ContentType="image/svg+xml"/>
  <Override PartName="/ppt/media/image12.svg" ContentType="image/svg+xml"/>
  <Override PartName="/ppt/media/image14.svg" ContentType="image/svg+xml"/>
  <Override PartName="/ppt/media/image16.svg" ContentType="image/svg+xml"/>
  <Override PartName="/ppt/media/image18.svg" ContentType="image/svg+xml"/>
  <Override PartName="/ppt/media/image2.svg" ContentType="image/svg+xml"/>
  <Override PartName="/ppt/media/image20.svg" ContentType="image/svg+xml"/>
  <Override PartName="/ppt/media/image22.svg" ContentType="image/svg+xml"/>
  <Override PartName="/ppt/media/image24.svg" ContentType="image/svg+xml"/>
  <Override PartName="/ppt/media/image26.svg" ContentType="image/svg+xml"/>
  <Override PartName="/ppt/media/image4.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 Id="rId5"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5"/>
  </p:notesMasterIdLst>
  <p:handoutMasterIdLst>
    <p:handoutMasterId r:id="rId6"/>
  </p:handoutMasterIdLst>
  <p:sldIdLst>
    <p:sldId id="256" r:id="rId11"/>
    <p:sldId id="257" r:id="rId12"/>
    <p:sldId id="258" r:id="rId13"/>
    <p:sldId id="259" r:id="rId14"/>
    <p:sldId id="260" r:id="rId15"/>
    <p:sldId id="261" r:id="rId16"/>
    <p:sldId id="262" r:id="rId17"/>
    <p:sldId id="263" r:id="rId18"/>
    <p:sldId id="264" r:id="rId19"/>
    <p:sldId id="26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021A"/>
    <a:srgbClr val="2E064E"/>
    <a:srgbClr val="7A6AA2"/>
    <a:srgbClr val="290545"/>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25734" autoAdjust="0"/>
    <p:restoredTop sz="86411" autoAdjust="0"/>
  </p:normalViewPr>
  <p:slideViewPr>
    <p:cSldViewPr snapToGrid="0">
      <p:cViewPr varScale="1">
        <p:scale>
          <a:sx n="109" d="100"/>
          <a:sy n="109" d="100"/>
        </p:scale>
        <p:origin x="192" y="3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7/29/24</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7/29/24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6.sv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sv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2.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0.sv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0.sv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4.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2.sv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2.sv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2.sv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4.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4.sv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6.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svg"/><Relationship Id="rId4" Type="http://schemas.openxmlformats.org/officeDocument/2006/relationships/image" Target="../media/image11.png"/><Relationship Id="rId5" Type="http://schemas.openxmlformats.org/officeDocument/2006/relationships/image" Target="../media/image12.svg"/><Relationship Id="rId6" Type="http://schemas.openxmlformats.org/officeDocument/2006/relationships/image" Target="../media/image13.png"/><Relationship Id="rId7" Type="http://schemas.openxmlformats.org/officeDocument/2006/relationships/image" Target="../media/image14.sv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6.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 name="Text Placeholder 14">
            <a:extLst>
              <a:ext uri="{FF2B5EF4-FFF2-40B4-BE49-F238E27FC236}">
                <a16:creationId xmlns:a16="http://schemas.microsoft.com/office/drawing/2014/main" id="{EF233E3C-C99A-4345-9504-B06740BBAB28}"/>
              </a:ext>
            </a:extLst>
          </p:cNvPr>
          <p:cNvSpPr>
            <a:spLocks noGrp="1"/>
          </p:cNvSpPr>
          <p:nvPr>
            <p:ph type="body" sz="quarter" idx="30" hasCustomPrompt="1"/>
          </p:nvPr>
        </p:nvSpPr>
        <p:spPr>
          <a:xfrm>
            <a:off x="5983159" y="3186346"/>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5" name="Text Placeholder 14">
            <a:extLst>
              <a:ext uri="{FF2B5EF4-FFF2-40B4-BE49-F238E27FC236}">
                <a16:creationId xmlns:a16="http://schemas.microsoft.com/office/drawing/2014/main" id="{406787F7-1112-4CC9-8FD0-D3583902DE98}"/>
              </a:ext>
            </a:extLst>
          </p:cNvPr>
          <p:cNvSpPr>
            <a:spLocks noGrp="1"/>
          </p:cNvSpPr>
          <p:nvPr>
            <p:ph type="body" sz="quarter" idx="29" hasCustomPrompt="1"/>
          </p:nvPr>
        </p:nvSpPr>
        <p:spPr>
          <a:xfrm>
            <a:off x="5983159" y="3699738"/>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4" name="Text Placeholder 14">
            <a:extLst>
              <a:ext uri="{FF2B5EF4-FFF2-40B4-BE49-F238E27FC236}">
                <a16:creationId xmlns:a16="http://schemas.microsoft.com/office/drawing/2014/main" id="{99FA8680-9A76-4984-9EF3-619FF82EF7D4}"/>
              </a:ext>
            </a:extLst>
          </p:cNvPr>
          <p:cNvSpPr>
            <a:spLocks noGrp="1"/>
          </p:cNvSpPr>
          <p:nvPr>
            <p:ph type="body" sz="quarter" idx="28" hasCustomPrompt="1"/>
          </p:nvPr>
        </p:nvSpPr>
        <p:spPr>
          <a:xfrm>
            <a:off x="5983159" y="4213130"/>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3" name="Text Placeholder 14">
            <a:extLst>
              <a:ext uri="{FF2B5EF4-FFF2-40B4-BE49-F238E27FC236}">
                <a16:creationId xmlns:a16="http://schemas.microsoft.com/office/drawing/2014/main" id="{CB4D59B1-4953-4B1A-9812-770624E09F4B}"/>
              </a:ext>
            </a:extLst>
          </p:cNvPr>
          <p:cNvSpPr>
            <a:spLocks noGrp="1"/>
          </p:cNvSpPr>
          <p:nvPr>
            <p:ph type="body" sz="quarter" idx="27" hasCustomPrompt="1"/>
          </p:nvPr>
        </p:nvSpPr>
        <p:spPr>
          <a:xfrm>
            <a:off x="5983159" y="4726522"/>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2" name="Text Placeholder 14">
            <a:extLst>
              <a:ext uri="{FF2B5EF4-FFF2-40B4-BE49-F238E27FC236}">
                <a16:creationId xmlns:a16="http://schemas.microsoft.com/office/drawing/2014/main" id="{95F87D86-6041-4E3C-BB75-D69D0BE78AE5}"/>
              </a:ext>
            </a:extLst>
          </p:cNvPr>
          <p:cNvSpPr>
            <a:spLocks noGrp="1"/>
          </p:cNvSpPr>
          <p:nvPr>
            <p:ph type="body" sz="quarter" idx="26" hasCustomPrompt="1"/>
          </p:nvPr>
        </p:nvSpPr>
        <p:spPr>
          <a:xfrm>
            <a:off x="5983159" y="5239913"/>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82" name="Text Placeholder 14">
            <a:extLst>
              <a:ext uri="{FF2B5EF4-FFF2-40B4-BE49-F238E27FC236}">
                <a16:creationId xmlns:a16="http://schemas.microsoft.com/office/drawing/2014/main" id="{634E901B-B6DE-434D-897D-F1CBD4C850FF}"/>
              </a:ext>
            </a:extLst>
          </p:cNvPr>
          <p:cNvSpPr>
            <a:spLocks noGrp="1"/>
          </p:cNvSpPr>
          <p:nvPr>
            <p:ph type="body" sz="quarter" idx="31" hasCustomPrompt="1"/>
          </p:nvPr>
        </p:nvSpPr>
        <p:spPr>
          <a:xfrm>
            <a:off x="5983158" y="5757105"/>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24" name="Text Placeholder 14">
            <a:extLst>
              <a:ext uri="{FF2B5EF4-FFF2-40B4-BE49-F238E27FC236}">
                <a16:creationId xmlns:a16="http://schemas.microsoft.com/office/drawing/2014/main" id="{1205833E-1296-4429-98BC-86ED5E75B781}"/>
              </a:ext>
            </a:extLst>
          </p:cNvPr>
          <p:cNvSpPr>
            <a:spLocks noGrp="1"/>
          </p:cNvSpPr>
          <p:nvPr>
            <p:ph type="body" sz="quarter" idx="17" hasCustomPrompt="1"/>
          </p:nvPr>
        </p:nvSpPr>
        <p:spPr>
          <a:xfrm>
            <a:off x="6756287" y="5930807"/>
            <a:ext cx="680833"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5" name="Text Placeholder 14">
            <a:extLst>
              <a:ext uri="{FF2B5EF4-FFF2-40B4-BE49-F238E27FC236}">
                <a16:creationId xmlns:a16="http://schemas.microsoft.com/office/drawing/2014/main" id="{4ADE2985-788D-4E06-BD6E-2DAB0780CCC3}"/>
              </a:ext>
            </a:extLst>
          </p:cNvPr>
          <p:cNvSpPr>
            <a:spLocks noGrp="1"/>
          </p:cNvSpPr>
          <p:nvPr>
            <p:ph type="body" sz="quarter" idx="20" hasCustomPrompt="1"/>
          </p:nvPr>
        </p:nvSpPr>
        <p:spPr>
          <a:xfrm>
            <a:off x="7583623" y="5930807"/>
            <a:ext cx="717943"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6" name="Text Placeholder 14">
            <a:extLst>
              <a:ext uri="{FF2B5EF4-FFF2-40B4-BE49-F238E27FC236}">
                <a16:creationId xmlns:a16="http://schemas.microsoft.com/office/drawing/2014/main" id="{FAA1F6E3-EB96-4B94-BB57-05FD3C6316A7}"/>
              </a:ext>
            </a:extLst>
          </p:cNvPr>
          <p:cNvSpPr>
            <a:spLocks noGrp="1"/>
          </p:cNvSpPr>
          <p:nvPr>
            <p:ph type="body" sz="quarter" idx="21" hasCustomPrompt="1"/>
          </p:nvPr>
        </p:nvSpPr>
        <p:spPr>
          <a:xfrm>
            <a:off x="8418590" y="5929991"/>
            <a:ext cx="688462"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7" name="Text Placeholder 14">
            <a:extLst>
              <a:ext uri="{FF2B5EF4-FFF2-40B4-BE49-F238E27FC236}">
                <a16:creationId xmlns:a16="http://schemas.microsoft.com/office/drawing/2014/main" id="{A59FA224-FF57-40F3-9DE2-A9E5663CA40A}"/>
              </a:ext>
            </a:extLst>
          </p:cNvPr>
          <p:cNvSpPr>
            <a:spLocks noGrp="1"/>
          </p:cNvSpPr>
          <p:nvPr>
            <p:ph type="body" sz="quarter" idx="22" hasCustomPrompt="1"/>
          </p:nvPr>
        </p:nvSpPr>
        <p:spPr>
          <a:xfrm>
            <a:off x="9244388" y="5929991"/>
            <a:ext cx="680835"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8" name="Text Placeholder 14">
            <a:extLst>
              <a:ext uri="{FF2B5EF4-FFF2-40B4-BE49-F238E27FC236}">
                <a16:creationId xmlns:a16="http://schemas.microsoft.com/office/drawing/2014/main" id="{B54D6B4E-0A06-4D7F-A784-E937A895E840}"/>
              </a:ext>
            </a:extLst>
          </p:cNvPr>
          <p:cNvSpPr>
            <a:spLocks noGrp="1"/>
          </p:cNvSpPr>
          <p:nvPr>
            <p:ph type="body" sz="quarter" idx="23" hasCustomPrompt="1"/>
          </p:nvPr>
        </p:nvSpPr>
        <p:spPr>
          <a:xfrm>
            <a:off x="10072728" y="5929991"/>
            <a:ext cx="717942"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grpSp>
        <p:nvGrpSpPr>
          <p:cNvPr id="81" name="Group 80">
            <a:extLst>
              <a:ext uri="{FF2B5EF4-FFF2-40B4-BE49-F238E27FC236}">
                <a16:creationId xmlns:a16="http://schemas.microsoft.com/office/drawing/2014/main" id="{CBAACD0B-92AC-4BB5-B2A1-E707BF046136}"/>
              </a:ext>
              <a:ext uri="{C183D7F6-B498-43B3-948B-1728B52AA6E4}">
                <adec:decorative xmlns:adec="http://schemas.microsoft.com/office/drawing/2017/decorative" val="1"/>
              </a:ext>
            </a:extLst>
          </p:cNvPr>
          <p:cNvGrpSpPr/>
          <p:nvPr userDrawn="1"/>
        </p:nvGrpSpPr>
        <p:grpSpPr>
          <a:xfrm>
            <a:off x="6593151" y="3356785"/>
            <a:ext cx="4296522" cy="2583500"/>
            <a:chOff x="6593151" y="3356785"/>
            <a:chExt cx="4296522" cy="2583500"/>
          </a:xfrm>
        </p:grpSpPr>
        <p:cxnSp>
          <p:nvCxnSpPr>
            <p:cNvPr id="42" name="Straight Connector 41">
              <a:extLst>
                <a:ext uri="{FF2B5EF4-FFF2-40B4-BE49-F238E27FC236}">
                  <a16:creationId xmlns:a16="http://schemas.microsoft.com/office/drawing/2014/main" id="{5621DF36-2E24-4250-8EA9-A4F7384057AD}"/>
                </a:ext>
              </a:extLst>
            </p:cNvPr>
            <p:cNvCxnSpPr>
              <a:cxnSpLocks/>
            </p:cNvCxnSpPr>
            <p:nvPr userDrawn="1"/>
          </p:nvCxnSpPr>
          <p:spPr>
            <a:xfrm>
              <a:off x="6593151" y="3873977"/>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19F31A0-FCE5-444A-9B67-BAD40A29F007}"/>
                </a:ext>
              </a:extLst>
            </p:cNvPr>
            <p:cNvCxnSpPr>
              <a:cxnSpLocks/>
            </p:cNvCxnSpPr>
            <p:nvPr userDrawn="1"/>
          </p:nvCxnSpPr>
          <p:spPr>
            <a:xfrm>
              <a:off x="6593151" y="3356785"/>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2EB8C64-26D1-49F5-BA35-75904015FB38}"/>
                </a:ext>
              </a:extLst>
            </p:cNvPr>
            <p:cNvCxnSpPr>
              <a:cxnSpLocks/>
            </p:cNvCxnSpPr>
            <p:nvPr userDrawn="1"/>
          </p:nvCxnSpPr>
          <p:spPr>
            <a:xfrm>
              <a:off x="6593151" y="5940285"/>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ED0880-E9DE-43CA-BBF7-379FADCCADCC}"/>
                </a:ext>
              </a:extLst>
            </p:cNvPr>
            <p:cNvCxnSpPr>
              <a:cxnSpLocks/>
            </p:cNvCxnSpPr>
            <p:nvPr userDrawn="1"/>
          </p:nvCxnSpPr>
          <p:spPr>
            <a:xfrm>
              <a:off x="6593151" y="5417240"/>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ECB90AC-2E9C-4DA6-9DE3-DC040D0710F3}"/>
                </a:ext>
              </a:extLst>
            </p:cNvPr>
            <p:cNvCxnSpPr>
              <a:cxnSpLocks/>
            </p:cNvCxnSpPr>
            <p:nvPr userDrawn="1"/>
          </p:nvCxnSpPr>
          <p:spPr>
            <a:xfrm>
              <a:off x="6593151" y="4908361"/>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D64C7F2-BB5D-48DC-9D4E-C23102C15F2E}"/>
                </a:ext>
              </a:extLst>
            </p:cNvPr>
            <p:cNvCxnSpPr>
              <a:cxnSpLocks/>
            </p:cNvCxnSpPr>
            <p:nvPr userDrawn="1"/>
          </p:nvCxnSpPr>
          <p:spPr>
            <a:xfrm>
              <a:off x="6593151" y="4393627"/>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7A55D8F5-8A01-4257-9CE6-A1B977F30FF3}"/>
              </a:ext>
              <a:ext uri="{C183D7F6-B498-43B3-948B-1728B52AA6E4}">
                <adec:decorative xmlns:adec="http://schemas.microsoft.com/office/drawing/2017/decorative" val="1"/>
              </a:ext>
            </a:extLst>
          </p:cNvPr>
          <p:cNvSpPr/>
          <p:nvPr userDrawn="1"/>
        </p:nvSpPr>
        <p:spPr>
          <a:xfrm>
            <a:off x="6756287" y="5431011"/>
            <a:ext cx="680833" cy="501361"/>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0F2C8F2-9655-45C9-AEF1-0F524E90442A}"/>
              </a:ext>
              <a:ext uri="{C183D7F6-B498-43B3-948B-1728B52AA6E4}">
                <adec:decorative xmlns:adec="http://schemas.microsoft.com/office/drawing/2017/decorative" val="1"/>
              </a:ext>
            </a:extLst>
          </p:cNvPr>
          <p:cNvSpPr/>
          <p:nvPr userDrawn="1"/>
        </p:nvSpPr>
        <p:spPr>
          <a:xfrm>
            <a:off x="7586167" y="4913817"/>
            <a:ext cx="680834" cy="101855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458165E-0BB4-4621-BC5C-EB2DDE22E4AC}"/>
              </a:ext>
              <a:ext uri="{C183D7F6-B498-43B3-948B-1728B52AA6E4}">
                <adec:decorative xmlns:adec="http://schemas.microsoft.com/office/drawing/2017/decorative" val="1"/>
              </a:ext>
            </a:extLst>
          </p:cNvPr>
          <p:cNvSpPr/>
          <p:nvPr userDrawn="1"/>
        </p:nvSpPr>
        <p:spPr>
          <a:xfrm>
            <a:off x="8416048" y="4396625"/>
            <a:ext cx="680835" cy="1534931"/>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F4798AF-A852-4991-B42B-A74C23574580}"/>
              </a:ext>
              <a:ext uri="{C183D7F6-B498-43B3-948B-1728B52AA6E4}">
                <adec:decorative xmlns:adec="http://schemas.microsoft.com/office/drawing/2017/decorative" val="1"/>
              </a:ext>
            </a:extLst>
          </p:cNvPr>
          <p:cNvSpPr/>
          <p:nvPr userDrawn="1"/>
        </p:nvSpPr>
        <p:spPr>
          <a:xfrm>
            <a:off x="9244388" y="3879433"/>
            <a:ext cx="680835" cy="205212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CBCA52D7-A558-4733-BD5C-28751C99A1DB}"/>
              </a:ext>
              <a:ext uri="{C183D7F6-B498-43B3-948B-1728B52AA6E4}">
                <adec:decorative xmlns:adec="http://schemas.microsoft.com/office/drawing/2017/decorative" val="1"/>
              </a:ext>
            </a:extLst>
          </p:cNvPr>
          <p:cNvSpPr/>
          <p:nvPr userDrawn="1"/>
        </p:nvSpPr>
        <p:spPr>
          <a:xfrm>
            <a:off x="10075270" y="3362241"/>
            <a:ext cx="680836" cy="256931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377440"/>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112264"/>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487935" y="1"/>
            <a:ext cx="12192000" cy="6857999"/>
          </a:xfrm>
          <a:prstGeom prst="rect">
            <a:avLst/>
          </a:prstGeom>
        </p:spPr>
      </p:pic>
      <p:pic>
        <p:nvPicPr>
          <p:cNvPr id="3" name="Graphic 2">
            <a:extLst>
              <a:ext uri="{FF2B5EF4-FFF2-40B4-BE49-F238E27FC236}">
                <a16:creationId xmlns:a16="http://schemas.microsoft.com/office/drawing/2014/main" id="{5B2E64CF-80A5-0C14-B59D-4D40129CA27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424843" y="-565266"/>
            <a:ext cx="10006837" cy="7639396"/>
          </a:xfrm>
          <a:prstGeom prst="rect">
            <a:avLst/>
          </a:prstGeom>
        </p:spPr>
      </p:pic>
      <p:pic>
        <p:nvPicPr>
          <p:cNvPr id="2" name="Graphic 1">
            <a:extLst>
              <a:ext uri="{FF2B5EF4-FFF2-40B4-BE49-F238E27FC236}">
                <a16:creationId xmlns:a16="http://schemas.microsoft.com/office/drawing/2014/main" id="{11ADFF8B-5517-0D98-7216-8BBDCD7D38E1}"/>
              </a:ext>
              <a:ext uri="{C183D7F6-B498-43B3-948B-1728B52AA6E4}">
                <adec:decorative xmlns:adec="http://schemas.microsoft.com/office/drawing/2017/decorative" val="1"/>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0" y="781397"/>
            <a:ext cx="12192000" cy="6858000"/>
          </a:xfrm>
          <a:prstGeom prst="rect">
            <a:avLst/>
          </a:prstGeom>
        </p:spPr>
      </p:pic>
    </p:spTree>
    <p:extLst>
      <p:ext uri="{BB962C8B-B14F-4D97-AF65-F5344CB8AC3E}">
        <p14:creationId xmlns:p14="http://schemas.microsoft.com/office/powerpoint/2010/main" val="4250547272"/>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7A6AA2"/>
            </a:gs>
            <a:gs pos="50000">
              <a:srgbClr val="2E064E"/>
            </a:gs>
            <a:gs pos="100000">
              <a:srgbClr val="10021A"/>
            </a:gs>
          </a:gsLst>
          <a:lin ang="5400000" scaled="0"/>
          <a:tileRect/>
        </a:gra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ectangle 1"/>
          <p:cNvSpPr/>
          <p:nvPr/>
        </p:nvSpPr>
        <p:spPr>
          <a:xfrm>
            <a:off x="0" y="0"/>
            <a:ext cx="12192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1219200" y="342900"/>
            <a:ext cx="9753600" cy="3429000"/>
          </a:xfrm>
          <a:prstGeom prst="rect">
            <a:avLst/>
          </a:prstGeom>
          <a:noFill/>
        </p:spPr>
        <p:txBody>
          <a:bodyPr wrap="square">
            <a:spAutoFit/>
          </a:bodyPr>
          <a:lstStyle/>
          <a:p>
            <a:pPr algn="ctr">
              <a:defRPr sz="3000" b="1" i="0" u="none">
                <a:solidFill>
                  <a:srgbClr val="000000"/>
                </a:solidFill>
              </a:defRPr>
            </a:pPr>
            <a:r>
              <a:t>Blacktown Chinese Christian Church</a:t>
            </a:r>
          </a:p>
        </p:txBody>
      </p:sp>
      <p:sp>
        <p:nvSpPr>
          <p:cNvPr id="4" name="TextBox 3"/>
          <p:cNvSpPr txBox="1"/>
          <p:nvPr/>
        </p:nvSpPr>
        <p:spPr>
          <a:xfrm>
            <a:off x="1219200" y="1028700"/>
            <a:ext cx="9753600" cy="3429000"/>
          </a:xfrm>
          <a:prstGeom prst="rect">
            <a:avLst/>
          </a:prstGeom>
          <a:noFill/>
        </p:spPr>
        <p:txBody>
          <a:bodyPr wrap="square">
            <a:spAutoFit/>
          </a:bodyPr>
          <a:lstStyle/>
          <a:p>
            <a:pPr algn="ctr">
              <a:defRPr sz="2300" b="1" i="0" u="none">
                <a:solidFill>
                  <a:srgbClr val="000000"/>
                </a:solidFill>
              </a:defRPr>
            </a:pPr>
            <a:r>
              <a:t>Welcome to Our English Service</a:t>
            </a:r>
            <a:br/>
            <a:r>
              <a:t>01.03.2026</a:t>
            </a:r>
          </a:p>
        </p:txBody>
      </p:sp>
      <p:sp>
        <p:nvSpPr>
          <p:cNvPr id="5" name="TextBox 4"/>
          <p:cNvSpPr txBox="1"/>
          <p:nvPr/>
        </p:nvSpPr>
        <p:spPr>
          <a:xfrm>
            <a:off x="1219200" y="2400300"/>
            <a:ext cx="9753600" cy="3429000"/>
          </a:xfrm>
          <a:prstGeom prst="rect">
            <a:avLst/>
          </a:prstGeom>
          <a:noFill/>
        </p:spPr>
        <p:txBody>
          <a:bodyPr wrap="square">
            <a:spAutoFit/>
          </a:bodyPr>
          <a:lstStyle/>
          <a:p>
            <a:pPr algn="ctr">
              <a:defRPr sz="2000" b="1" i="0" u="sng">
                <a:solidFill>
                  <a:srgbClr val="7030A0"/>
                </a:solidFill>
              </a:defRPr>
            </a:pPr>
            <a:r>
              <a:t>English Service 9:45 – 11:00 am</a:t>
            </a:r>
          </a:p>
        </p:txBody>
      </p:sp>
      <p:sp>
        <p:nvSpPr>
          <p:cNvPr id="6" name="TextBox 5"/>
          <p:cNvSpPr txBox="1"/>
          <p:nvPr/>
        </p:nvSpPr>
        <p:spPr>
          <a:xfrm>
            <a:off x="1219200" y="2743200"/>
            <a:ext cx="9753600" cy="3429000"/>
          </a:xfrm>
          <a:prstGeom prst="rect">
            <a:avLst/>
          </a:prstGeom>
          <a:noFill/>
        </p:spPr>
        <p:txBody>
          <a:bodyPr wrap="square">
            <a:spAutoFit/>
          </a:bodyPr>
          <a:lstStyle/>
          <a:p>
            <a:pPr algn="l">
              <a:defRPr sz="2000" b="1" i="0" u="none">
                <a:solidFill>
                  <a:srgbClr val="000000"/>
                </a:solidFill>
              </a:defRPr>
            </a:pPr>
            <a:r>
              <a:t>Worship Songs:</a:t>
            </a:r>
            <a:br/>
            <a:r>
              <a:t>Passage:</a:t>
            </a:r>
            <a:br/>
            <a:r>
              <a:t>Speaker:</a:t>
            </a:r>
            <a:br/>
            <a:r>
              <a:t>Topic:</a:t>
            </a:r>
            <a:br/>
            <a:r>
              <a:t>Response Song:</a:t>
            </a:r>
            <a:br/>
            <a:r>
              <a:t>Announcements and Closing Prayer</a:t>
            </a:r>
            <a:br/>
            <a:r>
              <a:t>Benediction</a:t>
            </a:r>
          </a:p>
        </p:txBody>
      </p:sp>
      <p:sp>
        <p:nvSpPr>
          <p:cNvPr id="7" name="TextBox 6"/>
          <p:cNvSpPr txBox="1"/>
          <p:nvPr/>
        </p:nvSpPr>
        <p:spPr>
          <a:xfrm>
            <a:off x="1219200" y="2743200"/>
            <a:ext cx="9753600" cy="3429000"/>
          </a:xfrm>
          <a:prstGeom prst="rect">
            <a:avLst/>
          </a:prstGeom>
          <a:noFill/>
        </p:spPr>
        <p:txBody>
          <a:bodyPr wrap="square">
            <a:spAutoFit/>
          </a:bodyPr>
          <a:lstStyle/>
          <a:p>
            <a:pPr algn="ctr">
              <a:defRPr sz="2000" b="0" i="0" u="none">
                <a:solidFill>
                  <a:srgbClr val="000000"/>
                </a:solidFill>
              </a:defRPr>
            </a:pPr>
            <a:r>
              <a:t>nan</a:t>
            </a:r>
            <a:br/>
            <a:r>
              <a:t>Gal 2:11-14</a:t>
            </a:r>
            <a:br/>
            <a:r>
              <a:t>Jose Peter</a:t>
            </a:r>
            <a:br/>
            <a:r>
              <a:t>Paul's Critique of Hypocrisy</a:t>
            </a:r>
            <a:br/>
            <a:br/>
            <a:b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Mingle time!</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BCCC english service</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Holy Communion</a:t>
            </a:r>
          </a:p>
        </p:txBody>
      </p:sp>
      <p:pic>
        <p:nvPicPr>
          <p:cNvPr id="3" name="Picture 2" descr="Communion.pn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Bible reading</a:t>
            </a:r>
          </a:p>
        </p:txBody>
      </p:sp>
      <p:pic>
        <p:nvPicPr>
          <p:cNvPr id="3" name="Picture 2" descr="Bible.pn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Gal 2:11-14</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¹¹ When Cephas came to Antioch, I opposed him to his face, because he stood condemned. ¹² For before certain men came from James, he used to eat with the Gentiles. But when they arrived, he began to draw back and separate himself from the Gentiles because he was afraid of those who belonged to the circumcision group. </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Gal 2:11-14</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¹³ The other Jews joined him in his hypocrisy, so that by their hypocrisy even Barnabas was led astray. </a:t>
            </a:r>
          </a:p>
          <a:p>
            <a:pPr algn="ctr">
              <a:defRPr sz="3200" b="0"/>
            </a:pPr>
            <a:r>
              <a:t>¹⁴ When I saw that they were not acting in line with the truth of the gospel, I said to Cephas in front of them all, “You are a Jew, yet you live like a Gentile and not like a Jew. How is it, then, that you force Gentiles to follow Jewish customs?</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Announcements</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514600"/>
            <a:ext cx="3657600" cy="914400"/>
          </a:xfrm>
          <a:prstGeom prst="rect">
            <a:avLst/>
          </a:prstGeom>
          <a:noFill/>
        </p:spPr>
        <p:txBody>
          <a:bodyPr wrap="square" lIns="0">
            <a:spAutoFit/>
          </a:bodyPr>
          <a:lstStyle/>
          <a:p/>
          <a:p>
            <a:pPr>
              <a:defRPr sz="5000"/>
            </a:pPr>
            <a:r>
              <a:t>Offering</a:t>
            </a:r>
          </a:p>
        </p:txBody>
      </p:sp>
      <p:sp>
        <p:nvSpPr>
          <p:cNvPr id="3" name="Rounded Rectangle 2"/>
          <p:cNvSpPr/>
          <p:nvPr/>
        </p:nvSpPr>
        <p:spPr>
          <a:xfrm>
            <a:off x="4038600" y="2286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5170714" y="228600"/>
            <a:ext cx="6339840" cy="1143000"/>
          </a:xfrm>
          <a:prstGeom prst="rect">
            <a:avLst/>
          </a:prstGeom>
          <a:noFill/>
        </p:spPr>
        <p:txBody>
          <a:bodyPr wrap="square">
            <a:spAutoFit/>
          </a:bodyPr>
          <a:lstStyle/>
          <a:p/>
          <a:p>
            <a:pPr>
              <a:defRPr sz="2300">
                <a:latin typeface="Gill Sans MT"/>
              </a:defRPr>
            </a:pPr>
            <a:r>
              <a:t>Account name: Blacktown Chinese Christian Church</a:t>
            </a:r>
          </a:p>
        </p:txBody>
      </p:sp>
      <p:pic>
        <p:nvPicPr>
          <p:cNvPr id="5" name="Picture 4" descr="church.png"/>
          <p:cNvPicPr>
            <a:picLocks noChangeAspect="1"/>
          </p:cNvPicPr>
          <p:nvPr/>
        </p:nvPicPr>
        <p:blipFill>
          <a:blip r:embed="rId2"/>
          <a:stretch>
            <a:fillRect/>
          </a:stretch>
        </p:blipFill>
        <p:spPr>
          <a:xfrm>
            <a:off x="4152900" y="342900"/>
            <a:ext cx="914400" cy="914400"/>
          </a:xfrm>
          <a:prstGeom prst="rect">
            <a:avLst/>
          </a:prstGeom>
        </p:spPr>
      </p:pic>
      <p:sp>
        <p:nvSpPr>
          <p:cNvPr id="6" name="Rounded Rectangle 5"/>
          <p:cNvSpPr/>
          <p:nvPr/>
        </p:nvSpPr>
        <p:spPr>
          <a:xfrm>
            <a:off x="4038600" y="154305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5170714" y="1543050"/>
            <a:ext cx="6339840" cy="1143000"/>
          </a:xfrm>
          <a:prstGeom prst="rect">
            <a:avLst/>
          </a:prstGeom>
          <a:noFill/>
        </p:spPr>
        <p:txBody>
          <a:bodyPr wrap="square">
            <a:spAutoFit/>
          </a:bodyPr>
          <a:lstStyle/>
          <a:p/>
          <a:p>
            <a:pPr>
              <a:defRPr sz="2300">
                <a:latin typeface="Gill Sans MT"/>
              </a:defRPr>
            </a:pPr>
            <a:r>
              <a:t>Account number: 4216 50263</a:t>
            </a:r>
          </a:p>
        </p:txBody>
      </p:sp>
      <p:pic>
        <p:nvPicPr>
          <p:cNvPr id="8" name="Picture 7" descr="account_number.png"/>
          <p:cNvPicPr>
            <a:picLocks noChangeAspect="1"/>
          </p:cNvPicPr>
          <p:nvPr/>
        </p:nvPicPr>
        <p:blipFill>
          <a:blip r:embed="rId3"/>
          <a:stretch>
            <a:fillRect/>
          </a:stretch>
        </p:blipFill>
        <p:spPr>
          <a:xfrm>
            <a:off x="4152900" y="1657350"/>
            <a:ext cx="914400" cy="914400"/>
          </a:xfrm>
          <a:prstGeom prst="rect">
            <a:avLst/>
          </a:prstGeom>
        </p:spPr>
      </p:pic>
      <p:sp>
        <p:nvSpPr>
          <p:cNvPr id="9" name="Rounded Rectangle 8"/>
          <p:cNvSpPr/>
          <p:nvPr/>
        </p:nvSpPr>
        <p:spPr>
          <a:xfrm>
            <a:off x="4038600" y="28575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5170714" y="2857500"/>
            <a:ext cx="6339840" cy="1143000"/>
          </a:xfrm>
          <a:prstGeom prst="rect">
            <a:avLst/>
          </a:prstGeom>
          <a:noFill/>
        </p:spPr>
        <p:txBody>
          <a:bodyPr wrap="square">
            <a:spAutoFit/>
          </a:bodyPr>
          <a:lstStyle/>
          <a:p/>
          <a:p>
            <a:pPr>
              <a:defRPr sz="2300">
                <a:latin typeface="Gill Sans MT"/>
              </a:defRPr>
            </a:pPr>
            <a:r>
              <a:t>BSB: 112 - 879</a:t>
            </a:r>
          </a:p>
        </p:txBody>
      </p:sp>
      <p:pic>
        <p:nvPicPr>
          <p:cNvPr id="11" name="Picture 10" descr="bsb.png"/>
          <p:cNvPicPr>
            <a:picLocks noChangeAspect="1"/>
          </p:cNvPicPr>
          <p:nvPr/>
        </p:nvPicPr>
        <p:blipFill>
          <a:blip r:embed="rId4"/>
          <a:stretch>
            <a:fillRect/>
          </a:stretch>
        </p:blipFill>
        <p:spPr>
          <a:xfrm>
            <a:off x="4152900" y="2971800"/>
            <a:ext cx="914400" cy="914400"/>
          </a:xfrm>
          <a:prstGeom prst="rect">
            <a:avLst/>
          </a:prstGeom>
        </p:spPr>
      </p:pic>
      <p:sp>
        <p:nvSpPr>
          <p:cNvPr id="12" name="Rounded Rectangle 11"/>
          <p:cNvSpPr/>
          <p:nvPr/>
        </p:nvSpPr>
        <p:spPr>
          <a:xfrm>
            <a:off x="4038600" y="417195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3" name="TextBox 12"/>
          <p:cNvSpPr txBox="1"/>
          <p:nvPr/>
        </p:nvSpPr>
        <p:spPr>
          <a:xfrm>
            <a:off x="5170714" y="4171950"/>
            <a:ext cx="6339840" cy="1143000"/>
          </a:xfrm>
          <a:prstGeom prst="rect">
            <a:avLst/>
          </a:prstGeom>
          <a:noFill/>
        </p:spPr>
        <p:txBody>
          <a:bodyPr wrap="square">
            <a:spAutoFit/>
          </a:bodyPr>
          <a:lstStyle/>
          <a:p/>
          <a:p>
            <a:pPr>
              <a:defRPr sz="2300">
                <a:latin typeface="Gill Sans MT"/>
              </a:defRPr>
            </a:pPr>
            <a:r>
              <a:t>Please put in "offering" as the reference</a:t>
            </a:r>
          </a:p>
        </p:txBody>
      </p:sp>
      <p:pic>
        <p:nvPicPr>
          <p:cNvPr id="14" name="Picture 13" descr="hands.png"/>
          <p:cNvPicPr>
            <a:picLocks noChangeAspect="1"/>
          </p:cNvPicPr>
          <p:nvPr/>
        </p:nvPicPr>
        <p:blipFill>
          <a:blip r:embed="rId5"/>
          <a:stretch>
            <a:fillRect/>
          </a:stretch>
        </p:blipFill>
        <p:spPr>
          <a:xfrm>
            <a:off x="4152900" y="4286250"/>
            <a:ext cx="914400" cy="914400"/>
          </a:xfrm>
          <a:prstGeom prst="rect">
            <a:avLst/>
          </a:prstGeom>
        </p:spPr>
      </p:pic>
      <p:sp>
        <p:nvSpPr>
          <p:cNvPr id="15" name="Rounded Rectangle 14"/>
          <p:cNvSpPr/>
          <p:nvPr/>
        </p:nvSpPr>
        <p:spPr>
          <a:xfrm>
            <a:off x="4038600" y="54864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5170714" y="5486400"/>
            <a:ext cx="6339840" cy="1143000"/>
          </a:xfrm>
          <a:prstGeom prst="rect">
            <a:avLst/>
          </a:prstGeom>
          <a:noFill/>
        </p:spPr>
        <p:txBody>
          <a:bodyPr wrap="square">
            <a:spAutoFit/>
          </a:bodyPr>
          <a:lstStyle/>
          <a:p/>
          <a:p>
            <a:pPr>
              <a:defRPr sz="2300">
                <a:latin typeface="Gill Sans MT"/>
              </a:defRPr>
            </a:pPr>
            <a:r>
              <a:t>The offering box is available at the back of the hall</a:t>
            </a:r>
          </a:p>
        </p:txBody>
      </p:sp>
      <p:pic>
        <p:nvPicPr>
          <p:cNvPr id="17" name="Picture 16" descr="box.png"/>
          <p:cNvPicPr>
            <a:picLocks noChangeAspect="1"/>
          </p:cNvPicPr>
          <p:nvPr/>
        </p:nvPicPr>
        <p:blipFill>
          <a:blip r:embed="rId6"/>
          <a:stretch>
            <a:fillRect/>
          </a:stretch>
        </p:blipFill>
        <p:spPr>
          <a:xfrm>
            <a:off x="4152900" y="5600700"/>
            <a:ext cx="914400" cy="914400"/>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Prayer points</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p>
        </p:txBody>
      </p:sp>
    </p:spTree>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C3B034D-ACEF-4C52-A048-622E130B9A24}">
  <ds:schemaRefs>
    <ds:schemaRef ds:uri="http://schemas.microsoft.com/sharepoint/v3/contenttype/forms"/>
  </ds:schemaRefs>
</ds:datastoreItem>
</file>

<file path=customXml/itemProps2.xml><?xml version="1.0" encoding="utf-8"?>
<ds:datastoreItem xmlns:ds="http://schemas.openxmlformats.org/officeDocument/2006/customXml" ds:itemID="{08D07AFA-56ED-494E-AC96-7D874BD7F8D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B3089DF1-5746-46EC-AE4D-E0FEEFA364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TM56488565</Template>
  <TotalTime>0</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0</vt:i4>
      </vt:variant>
    </vt:vector>
  </HeadingPairs>
  <TitlesOfParts>
    <vt:vector size="6" baseType="lpstr">
      <vt:lpstr>Century Gothic Bold</vt:lpstr>
      <vt:lpstr>Daytona Pro Light</vt:lpstr>
      <vt:lpstr>Arial</vt:lpstr>
      <vt:lpstr>Calibri</vt:lpstr>
      <vt:lpstr>Courier New</vt:lpstr>
      <vt:lpstr>Office Theme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2021-05-30T19:37:17Z</dcterms:created>
  <dcterms:modified xsi:type="dcterms:W3CDTF">2024-07-29T04:59:02Z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